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0EA"/>
    <a:srgbClr val="DFE7EC"/>
    <a:srgbClr val="ECF6FC"/>
    <a:srgbClr val="EEF3F5"/>
    <a:srgbClr val="EAF0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498F3F-2C5A-8D80-2A53-96DF3CEE4E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B205730-963E-4CFF-1E27-4D894F5F8D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9C64F61-068E-42B5-A7D5-3A98A8806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1B45-2AED-4DF4-A04E-E4E85094FA92}" type="datetimeFigureOut">
              <a:rPr kumimoji="1" lang="ja-JP" altLang="en-US" smtClean="0"/>
              <a:t>2024/9/30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D58CD01-DC33-8BCB-26FF-5A733319E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E4CB1D3-0B2C-7AE6-EA40-B97E623F2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98241-95BD-419A-8B68-972840758A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9002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F0F828-033B-9189-7D2A-3E1898082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4C5880D-5B07-C64B-C99D-A319D24160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1582D1C-A7A2-19C2-D7B3-30A377AC9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1B45-2AED-4DF4-A04E-E4E85094FA92}" type="datetimeFigureOut">
              <a:rPr kumimoji="1" lang="ja-JP" altLang="en-US" smtClean="0"/>
              <a:t>2024/9/30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5AEBB8-3286-4E63-5653-81F573044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9AB82E-DE18-7EE0-402A-EF25E15BA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98241-95BD-419A-8B68-972840758A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5674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B39B998-9B67-75B5-D395-2C3B9C4E9F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178CABE-1CFF-058D-0497-B1722EE2D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9F620B3-3695-8000-469E-5663E65C0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1B45-2AED-4DF4-A04E-E4E85094FA92}" type="datetimeFigureOut">
              <a:rPr kumimoji="1" lang="ja-JP" altLang="en-US" smtClean="0"/>
              <a:t>2024/9/30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20CA932-8593-722A-0785-49F512AAD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78048D8-4F9B-941B-BDA0-C23B553D6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98241-95BD-419A-8B68-972840758A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7983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00E73C-14B2-281F-7A61-C41D2334E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36E86FA-6D71-3051-1A8A-C9211B863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DC8D630-95AF-C4D6-ABE5-9C48E1194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1B45-2AED-4DF4-A04E-E4E85094FA92}" type="datetimeFigureOut">
              <a:rPr kumimoji="1" lang="ja-JP" altLang="en-US" smtClean="0"/>
              <a:t>2024/9/30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8AA08CE-7989-5DAE-DE81-9974B29C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C531FA6-0649-2825-B5C7-68176533F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98241-95BD-419A-8B68-972840758A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9349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3174FC-5DC3-E4FE-4EDE-A01C2FC3B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C69CC1D-2810-2479-2E27-445A66045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3B6E254-73CA-71DA-880C-7A0B076C0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1B45-2AED-4DF4-A04E-E4E85094FA92}" type="datetimeFigureOut">
              <a:rPr kumimoji="1" lang="ja-JP" altLang="en-US" smtClean="0"/>
              <a:t>2024/9/30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95959BA-7094-8B71-232B-81C081CC0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2D8311A-7CB5-4AD6-2F28-F9EFFD418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98241-95BD-419A-8B68-972840758A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4116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E9C1FD-112C-0A70-DBF2-A57B273ED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77DF483-4746-7C6D-62FD-803E3260CD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722B434-E35B-BACD-6143-59ED7E59B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8417FEC-5964-41D4-11A5-27A6692E0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1B45-2AED-4DF4-A04E-E4E85094FA92}" type="datetimeFigureOut">
              <a:rPr kumimoji="1" lang="ja-JP" altLang="en-US" smtClean="0"/>
              <a:t>2024/9/30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D5D8894-2D82-157F-1AFD-9244F0CC5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42F41D8-E042-B1AF-920A-109DBCE1C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98241-95BD-419A-8B68-972840758A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6179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2E27A6-36DF-BAC2-30F7-C5F66F1E4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9B82078-6DF2-008A-FFAC-D6181F36B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2E86D54-9FD6-7027-4CB2-4CADF857C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2DFCC13-0A7F-A259-8094-0866C0EBFE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FCC4CB4-AC80-251E-6109-AA224C3D01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2D1FD6A-D98A-FDA8-5B61-32BE17FAE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1B45-2AED-4DF4-A04E-E4E85094FA92}" type="datetimeFigureOut">
              <a:rPr kumimoji="1" lang="ja-JP" altLang="en-US" smtClean="0"/>
              <a:t>2024/9/30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A30B929-11A0-8AF5-335A-D3059F284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DE1A386-481D-1EDC-3847-58CCCC395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98241-95BD-419A-8B68-972840758A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1849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5E1CBE-4DAE-6A6D-BAFA-5FA7A499D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2D64B32-1376-E798-3B41-7779A86E6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1B45-2AED-4DF4-A04E-E4E85094FA92}" type="datetimeFigureOut">
              <a:rPr kumimoji="1" lang="ja-JP" altLang="en-US" smtClean="0"/>
              <a:t>2024/9/30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88B1ABD-FB7C-E6AF-1D2F-265B06B0E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C7B5502-91D5-EB5C-FFD1-8E5B37B21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98241-95BD-419A-8B68-972840758A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8768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F757670-0C0E-0C14-6843-93F27BE1C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1B45-2AED-4DF4-A04E-E4E85094FA92}" type="datetimeFigureOut">
              <a:rPr kumimoji="1" lang="ja-JP" altLang="en-US" smtClean="0"/>
              <a:t>2024/9/30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1B0AAAF-36EB-4E12-8C91-1C36248C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B613EE3-3AD8-63F2-52D8-014B74897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98241-95BD-419A-8B68-972840758A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2706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D53CBF-5D86-30D5-88D1-116FF6A4E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38E4D27-7C22-6D03-BF8C-ECC225798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042AF0C-7C15-0081-A3B0-7E8FA313FB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96B5B07-4771-EC7D-0E71-9DEE960EC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1B45-2AED-4DF4-A04E-E4E85094FA92}" type="datetimeFigureOut">
              <a:rPr kumimoji="1" lang="ja-JP" altLang="en-US" smtClean="0"/>
              <a:t>2024/9/30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0A81493-6325-BDF0-E58E-C24A2ACE0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0933C62-EC8A-2273-D363-2B64016C3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98241-95BD-419A-8B68-972840758A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371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A02B6C-6B3E-051C-A843-22070B02B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BAB687E-F5AC-5499-5834-37121BCCFF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107C41A-0994-C994-3721-AD85A4982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B0AC67E-F241-D601-573A-88B3496EB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1B45-2AED-4DF4-A04E-E4E85094FA92}" type="datetimeFigureOut">
              <a:rPr kumimoji="1" lang="ja-JP" altLang="en-US" smtClean="0"/>
              <a:t>2024/9/30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07B46DB-EDEE-C5A9-EB14-23568B391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F58D3DF-E76D-B88A-693B-9A549F7DB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98241-95BD-419A-8B68-972840758A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7822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9000" t="-50000" r="25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2B83388-F55C-026D-06F2-C6B793C68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65B8395-5A93-DFC2-0EAE-C4859644C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4E29AFE-A887-7F33-2756-2DB20BE851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C01B45-2AED-4DF4-A04E-E4E85094FA92}" type="datetimeFigureOut">
              <a:rPr kumimoji="1" lang="ja-JP" altLang="en-US" smtClean="0"/>
              <a:t>2024/9/30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ECC4DFA-1DC5-5CC3-0F11-EDB59BC773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E216EC8-9DEB-7066-8471-9ACDF7693A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998241-95BD-419A-8B68-972840758A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85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7349B42-8163-A90C-67F3-16D6406585A0}"/>
              </a:ext>
            </a:extLst>
          </p:cNvPr>
          <p:cNvSpPr/>
          <p:nvPr/>
        </p:nvSpPr>
        <p:spPr>
          <a:xfrm>
            <a:off x="10768" y="4210492"/>
            <a:ext cx="7487405" cy="263912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ECF6FC"/>
              </a:gs>
              <a:gs pos="83000">
                <a:srgbClr val="EEF3F5"/>
              </a:gs>
              <a:gs pos="100000">
                <a:srgbClr val="EFF0E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C636F51-F106-38BB-8EFB-F6D900DF46E9}"/>
              </a:ext>
            </a:extLst>
          </p:cNvPr>
          <p:cNvSpPr/>
          <p:nvPr/>
        </p:nvSpPr>
        <p:spPr>
          <a:xfrm>
            <a:off x="-1" y="-1"/>
            <a:ext cx="7498175" cy="421049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ECF6FC"/>
              </a:gs>
              <a:gs pos="83000">
                <a:srgbClr val="EEF3F5"/>
              </a:gs>
              <a:gs pos="100000">
                <a:srgbClr val="DFE7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 descr="輸送, 飛行機, 風船, 男 が含まれている画像&#10;&#10;自動的に生成された説明">
            <a:extLst>
              <a:ext uri="{FF2B5EF4-FFF2-40B4-BE49-F238E27FC236}">
                <a16:creationId xmlns:a16="http://schemas.microsoft.com/office/drawing/2014/main" id="{1512622C-E89A-4052-71A0-459AADE5D56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0" b="27791"/>
          <a:stretch/>
        </p:blipFill>
        <p:spPr>
          <a:xfrm>
            <a:off x="7498175" y="-1"/>
            <a:ext cx="4693825" cy="684961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D2BDFD1-09C1-4A1D-D35B-B2085E44A0BE}"/>
              </a:ext>
            </a:extLst>
          </p:cNvPr>
          <p:cNvSpPr txBox="1"/>
          <p:nvPr/>
        </p:nvSpPr>
        <p:spPr>
          <a:xfrm>
            <a:off x="3895718" y="1201903"/>
            <a:ext cx="4400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第</a:t>
            </a:r>
            <a:r>
              <a:rPr kumimoji="1"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31</a:t>
            </a:r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回 日本脳腫瘍の外科学会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CB0D7C02-A467-EC17-F786-3A598D97EA5B}"/>
              </a:ext>
            </a:extLst>
          </p:cNvPr>
          <p:cNvGrpSpPr/>
          <p:nvPr/>
        </p:nvGrpSpPr>
        <p:grpSpPr>
          <a:xfrm>
            <a:off x="10768" y="932329"/>
            <a:ext cx="11247713" cy="3811110"/>
            <a:chOff x="-846295" y="987563"/>
            <a:chExt cx="11247713" cy="3811110"/>
          </a:xfrm>
        </p:grpSpPr>
        <p:pic>
          <p:nvPicPr>
            <p:cNvPr id="5" name="図 4" descr="図形&#10;&#10;中程度の精度で自動的に生成された説明">
              <a:extLst>
                <a:ext uri="{FF2B5EF4-FFF2-40B4-BE49-F238E27FC236}">
                  <a16:creationId xmlns:a16="http://schemas.microsoft.com/office/drawing/2014/main" id="{26CEEE29-1A01-0A13-D693-0EB39BEA49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46295" y="987563"/>
              <a:ext cx="9556981" cy="3811110"/>
            </a:xfrm>
            <a:prstGeom prst="rect">
              <a:avLst/>
            </a:prstGeom>
          </p:spPr>
        </p:pic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47579A1A-9B2C-471C-D5BA-344A3AF7E02E}"/>
                </a:ext>
              </a:extLst>
            </p:cNvPr>
            <p:cNvSpPr txBox="1"/>
            <p:nvPr/>
          </p:nvSpPr>
          <p:spPr>
            <a:xfrm>
              <a:off x="7265623" y="2893118"/>
              <a:ext cx="3135795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600" b="1" dirty="0">
                  <a:latin typeface="HGP行書体" panose="03000600000000000000" pitchFamily="66" charset="-128"/>
                  <a:ea typeface="HGP行書体" panose="03000600000000000000" pitchFamily="66" charset="-128"/>
                </a:rPr>
                <a:t>で のぞむ</a:t>
              </a:r>
            </a:p>
          </p:txBody>
        </p:sp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A7B28C0-B943-4361-FBA7-C240224E8EF0}"/>
              </a:ext>
            </a:extLst>
          </p:cNvPr>
          <p:cNvSpPr txBox="1"/>
          <p:nvPr/>
        </p:nvSpPr>
        <p:spPr>
          <a:xfrm>
            <a:off x="4240364" y="4083278"/>
            <a:ext cx="3711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ー 脳腫瘍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治療の最前線 ー</a:t>
            </a:r>
            <a:endParaRPr lang="en-US" altLang="ja-JP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E4D7065-B687-B671-410B-D679B97C6BC6}"/>
              </a:ext>
            </a:extLst>
          </p:cNvPr>
          <p:cNvSpPr txBox="1"/>
          <p:nvPr/>
        </p:nvSpPr>
        <p:spPr>
          <a:xfrm>
            <a:off x="5922687" y="5432711"/>
            <a:ext cx="61702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会長： 阿部竜也　（佐賀大学医学部 脳神経外科 教授）</a:t>
            </a:r>
            <a:endParaRPr kumimoji="1"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日程： </a:t>
            </a:r>
            <a:r>
              <a:rPr kumimoji="1" lang="en-US" altLang="ja-JP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2026</a:t>
            </a:r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</a:t>
            </a:r>
            <a:r>
              <a:rPr kumimoji="1" lang="en-US" altLang="ja-JP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10</a:t>
            </a:r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月</a:t>
            </a:r>
            <a:r>
              <a:rPr kumimoji="1" lang="en-US" altLang="ja-JP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</a:t>
            </a:r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日（</a:t>
            </a: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金</a:t>
            </a:r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）</a:t>
            </a:r>
            <a:r>
              <a:rPr kumimoji="1" lang="en-US" altLang="ja-JP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3</a:t>
            </a:r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日（土）</a:t>
            </a:r>
            <a:endParaRPr kumimoji="1"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会場： 佐賀市文化会館</a:t>
            </a:r>
            <a:endParaRPr kumimoji="1" lang="ja-JP" altLang="en-US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0249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51</Words>
  <Application>Microsoft Office PowerPoint</Application>
  <PresentationFormat>ワイド画面</PresentationFormat>
  <Paragraphs>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HGP行書体</vt:lpstr>
      <vt:lpstr>UD デジタル 教科書体 NK-B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Fumitaka Yoshioka</dc:creator>
  <cp:lastModifiedBy>副島　明子</cp:lastModifiedBy>
  <cp:revision>3</cp:revision>
  <dcterms:created xsi:type="dcterms:W3CDTF">2024-09-17T05:56:31Z</dcterms:created>
  <dcterms:modified xsi:type="dcterms:W3CDTF">2024-09-29T23:47:09Z</dcterms:modified>
</cp:coreProperties>
</file>